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</p:sldIdLst>
  <p:sldSz cx="7199313" cy="10439400"/>
  <p:notesSz cx="6888163" cy="10018713"/>
  <p:defaultTextStyle>
    <a:defPPr>
      <a:defRPr lang="ja-JP"/>
    </a:defPPr>
    <a:lvl1pPr marL="0" algn="l" defTabSz="846330" rtl="0" eaLnBrk="1" latinLnBrk="0" hangingPunct="1">
      <a:defRPr kumimoji="1" sz="1667" kern="1200">
        <a:solidFill>
          <a:schemeClr val="tx1"/>
        </a:solidFill>
        <a:latin typeface="+mn-lt"/>
        <a:ea typeface="+mn-ea"/>
        <a:cs typeface="+mn-cs"/>
      </a:defRPr>
    </a:lvl1pPr>
    <a:lvl2pPr marL="423164" algn="l" defTabSz="846330" rtl="0" eaLnBrk="1" latinLnBrk="0" hangingPunct="1">
      <a:defRPr kumimoji="1" sz="1667" kern="1200">
        <a:solidFill>
          <a:schemeClr val="tx1"/>
        </a:solidFill>
        <a:latin typeface="+mn-lt"/>
        <a:ea typeface="+mn-ea"/>
        <a:cs typeface="+mn-cs"/>
      </a:defRPr>
    </a:lvl2pPr>
    <a:lvl3pPr marL="846330" algn="l" defTabSz="846330" rtl="0" eaLnBrk="1" latinLnBrk="0" hangingPunct="1">
      <a:defRPr kumimoji="1" sz="1667" kern="1200">
        <a:solidFill>
          <a:schemeClr val="tx1"/>
        </a:solidFill>
        <a:latin typeface="+mn-lt"/>
        <a:ea typeface="+mn-ea"/>
        <a:cs typeface="+mn-cs"/>
      </a:defRPr>
    </a:lvl3pPr>
    <a:lvl4pPr marL="1269495" algn="l" defTabSz="846330" rtl="0" eaLnBrk="1" latinLnBrk="0" hangingPunct="1">
      <a:defRPr kumimoji="1" sz="1667" kern="1200">
        <a:solidFill>
          <a:schemeClr val="tx1"/>
        </a:solidFill>
        <a:latin typeface="+mn-lt"/>
        <a:ea typeface="+mn-ea"/>
        <a:cs typeface="+mn-cs"/>
      </a:defRPr>
    </a:lvl4pPr>
    <a:lvl5pPr marL="1692662" algn="l" defTabSz="846330" rtl="0" eaLnBrk="1" latinLnBrk="0" hangingPunct="1">
      <a:defRPr kumimoji="1" sz="1667" kern="1200">
        <a:solidFill>
          <a:schemeClr val="tx1"/>
        </a:solidFill>
        <a:latin typeface="+mn-lt"/>
        <a:ea typeface="+mn-ea"/>
        <a:cs typeface="+mn-cs"/>
      </a:defRPr>
    </a:lvl5pPr>
    <a:lvl6pPr marL="2115826" algn="l" defTabSz="846330" rtl="0" eaLnBrk="1" latinLnBrk="0" hangingPunct="1">
      <a:defRPr kumimoji="1" sz="1667" kern="1200">
        <a:solidFill>
          <a:schemeClr val="tx1"/>
        </a:solidFill>
        <a:latin typeface="+mn-lt"/>
        <a:ea typeface="+mn-ea"/>
        <a:cs typeface="+mn-cs"/>
      </a:defRPr>
    </a:lvl6pPr>
    <a:lvl7pPr marL="2538991" algn="l" defTabSz="846330" rtl="0" eaLnBrk="1" latinLnBrk="0" hangingPunct="1">
      <a:defRPr kumimoji="1" sz="1667" kern="1200">
        <a:solidFill>
          <a:schemeClr val="tx1"/>
        </a:solidFill>
        <a:latin typeface="+mn-lt"/>
        <a:ea typeface="+mn-ea"/>
        <a:cs typeface="+mn-cs"/>
      </a:defRPr>
    </a:lvl7pPr>
    <a:lvl8pPr marL="2962156" algn="l" defTabSz="846330" rtl="0" eaLnBrk="1" latinLnBrk="0" hangingPunct="1">
      <a:defRPr kumimoji="1" sz="1667" kern="1200">
        <a:solidFill>
          <a:schemeClr val="tx1"/>
        </a:solidFill>
        <a:latin typeface="+mn-lt"/>
        <a:ea typeface="+mn-ea"/>
        <a:cs typeface="+mn-cs"/>
      </a:defRPr>
    </a:lvl8pPr>
    <a:lvl9pPr marL="3385321" algn="l" defTabSz="846330" rtl="0" eaLnBrk="1" latinLnBrk="0" hangingPunct="1">
      <a:defRPr kumimoji="1" sz="166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56CA"/>
    <a:srgbClr val="9933FF"/>
    <a:srgbClr val="000000"/>
    <a:srgbClr val="CC0000"/>
    <a:srgbClr val="FF33CC"/>
    <a:srgbClr val="F78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 varScale="1">
        <p:scale>
          <a:sx n="48" d="100"/>
          <a:sy n="48" d="100"/>
        </p:scale>
        <p:origin x="1506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708486"/>
            <a:ext cx="6119416" cy="3634458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5483102"/>
            <a:ext cx="5399485" cy="2520438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273E-289C-4AFE-9EE6-B57893717383}" type="datetimeFigureOut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FAE1-B4A5-4EC4-9E2A-EDAC10ED6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8515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273E-289C-4AFE-9EE6-B57893717383}" type="datetimeFigureOut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FAE1-B4A5-4EC4-9E2A-EDAC10ED6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406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555801"/>
            <a:ext cx="1552352" cy="88469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555801"/>
            <a:ext cx="4567064" cy="88469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273E-289C-4AFE-9EE6-B57893717383}" type="datetimeFigureOut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FAE1-B4A5-4EC4-9E2A-EDAC10ED6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996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273E-289C-4AFE-9EE6-B57893717383}" type="datetimeFigureOut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FAE1-B4A5-4EC4-9E2A-EDAC10ED6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582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2602603"/>
            <a:ext cx="6209407" cy="4342500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6986185"/>
            <a:ext cx="6209407" cy="2283618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273E-289C-4AFE-9EE6-B57893717383}" type="datetimeFigureOut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FAE1-B4A5-4EC4-9E2A-EDAC10ED6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59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2779007"/>
            <a:ext cx="3059708" cy="66237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2779007"/>
            <a:ext cx="3059708" cy="66237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273E-289C-4AFE-9EE6-B57893717383}" type="datetimeFigureOut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FAE1-B4A5-4EC4-9E2A-EDAC10ED6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30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555804"/>
            <a:ext cx="6209407" cy="201780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2559104"/>
            <a:ext cx="3045646" cy="125417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3813281"/>
            <a:ext cx="3045646" cy="560876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2559104"/>
            <a:ext cx="3060646" cy="125417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3813281"/>
            <a:ext cx="3060646" cy="560876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273E-289C-4AFE-9EE6-B57893717383}" type="datetimeFigureOut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FAE1-B4A5-4EC4-9E2A-EDAC10ED6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5921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273E-289C-4AFE-9EE6-B57893717383}" type="datetimeFigureOut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FAE1-B4A5-4EC4-9E2A-EDAC10ED6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3054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273E-289C-4AFE-9EE6-B57893717383}" type="datetimeFigureOut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FAE1-B4A5-4EC4-9E2A-EDAC10ED6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8164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695960"/>
            <a:ext cx="2321966" cy="243586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503083"/>
            <a:ext cx="3644652" cy="7418740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131820"/>
            <a:ext cx="2321966" cy="5802084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273E-289C-4AFE-9EE6-B57893717383}" type="datetimeFigureOut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FAE1-B4A5-4EC4-9E2A-EDAC10ED6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21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695960"/>
            <a:ext cx="2321966" cy="243586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503083"/>
            <a:ext cx="3644652" cy="7418740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131820"/>
            <a:ext cx="2321966" cy="5802084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273E-289C-4AFE-9EE6-B57893717383}" type="datetimeFigureOut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FAE1-B4A5-4EC4-9E2A-EDAC10ED6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087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555804"/>
            <a:ext cx="6209407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2779007"/>
            <a:ext cx="6209407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9675780"/>
            <a:ext cx="1619845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C273E-289C-4AFE-9EE6-B57893717383}" type="datetimeFigureOut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9675780"/>
            <a:ext cx="2429768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9675780"/>
            <a:ext cx="1619845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7FAE1-B4A5-4EC4-9E2A-EDAC10ED6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59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kumimoji="1"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kumimoji="1"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awayaka-j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19" y="0"/>
            <a:ext cx="7609894" cy="10146576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-28617" y="6568724"/>
            <a:ext cx="7628092" cy="3919727"/>
          </a:xfrm>
          <a:prstGeom prst="rect">
            <a:avLst/>
          </a:prstGeom>
          <a:solidFill>
            <a:schemeClr val="accent5">
              <a:lumMod val="40000"/>
              <a:lumOff val="60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131" dirty="0"/>
          </a:p>
        </p:txBody>
      </p:sp>
      <p:sp>
        <p:nvSpPr>
          <p:cNvPr id="12" name="正方形/長方形 11"/>
          <p:cNvSpPr/>
          <p:nvPr/>
        </p:nvSpPr>
        <p:spPr>
          <a:xfrm>
            <a:off x="3002826" y="3000039"/>
            <a:ext cx="3122708" cy="558394"/>
          </a:xfrm>
          <a:prstGeom prst="rect">
            <a:avLst/>
          </a:prstGeom>
          <a:noFill/>
        </p:spPr>
        <p:txBody>
          <a:bodyPr wrap="square" lIns="65314" tIns="32657" rIns="65314" bIns="3265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ja-JP" altLang="en-US" sz="3200" b="1" dirty="0">
                <a:ln/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８８</a:t>
            </a:r>
            <a:endParaRPr lang="ja-JP" altLang="en-US" sz="3200" b="1" dirty="0">
              <a:ln/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-28617" y="8711744"/>
            <a:ext cx="7628092" cy="1781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FF00"/>
            </a:solidFill>
          </a:ln>
        </p:spPr>
        <p:txBody>
          <a:bodyPr wrap="square" lIns="65314" tIns="32657" rIns="65314" bIns="32657">
            <a:spAutoFit/>
          </a:bodyPr>
          <a:lstStyle/>
          <a:p>
            <a:pPr lvl="0"/>
            <a:r>
              <a:rPr lang="ja-JP" altLang="en-US" sz="1429" b="1" u="sng" dirty="0">
                <a:solidFill>
                  <a:srgbClr val="70AD47">
                    <a:lumMod val="50000"/>
                  </a:srgbClr>
                </a:solidFill>
                <a:latin typeface="ＭＳ Ｐゴシック" panose="020B0600070205080204" pitchFamily="50" charset="-128"/>
              </a:rPr>
              <a:t>◆</a:t>
            </a:r>
            <a:r>
              <a:rPr lang="ja-JP" altLang="en-US" sz="1429" b="1" u="sng" dirty="0">
                <a:solidFill>
                  <a:srgbClr val="70AD47">
                    <a:lumMod val="50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お申込み・お問い合わせ</a:t>
            </a:r>
            <a:endParaRPr lang="en-US" altLang="ja-JP" sz="1429" b="1" u="sng" dirty="0">
              <a:solidFill>
                <a:srgbClr val="70AD47">
                  <a:lumMod val="50000"/>
                </a:srgb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/>
            <a:endParaRPr lang="en-US" altLang="ja-JP" sz="1429" b="1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0"/>
              </a:spcAft>
            </a:pPr>
            <a:r>
              <a:rPr lang="ja-JP" altLang="en-US" sz="1429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ja-JP" sz="1429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後援</a:t>
            </a:r>
            <a:r>
              <a:rPr lang="ja-JP" altLang="en-US" sz="1429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ja-JP" altLang="ja-JP" sz="1429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地方創生さわやかサポーター認定協会</a:t>
            </a:r>
          </a:p>
          <a:p>
            <a:pPr>
              <a:spcAft>
                <a:spcPts val="0"/>
              </a:spcAft>
            </a:pPr>
            <a:r>
              <a:rPr lang="ja-JP" altLang="en-US" sz="1429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429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105-0001</a:t>
            </a:r>
            <a:r>
              <a:rPr lang="ja-JP" altLang="en-US" sz="1429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ja-JP" sz="1429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東京都港区虎ノ門</a:t>
            </a:r>
            <a:r>
              <a:rPr lang="en-US" altLang="ja-JP" sz="1429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1-7-6</a:t>
            </a:r>
            <a:r>
              <a:rPr lang="ja-JP" altLang="ja-JP" sz="1429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升本ビル</a:t>
            </a:r>
            <a:r>
              <a:rPr lang="en-US" altLang="ja-JP" sz="1429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ja-JP" altLang="ja-JP" sz="1429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階</a:t>
            </a:r>
            <a:r>
              <a:rPr lang="en-US" altLang="ja-JP" sz="1429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en-US" altLang="ja-JP" sz="1429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http://sawayaka-jcom</a:t>
            </a:r>
            <a:endParaRPr lang="en-US" altLang="ja-JP" sz="1429" b="1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0"/>
              </a:spcAft>
            </a:pPr>
            <a:r>
              <a:rPr lang="ja-JP" altLang="en-US" sz="1429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</a:t>
            </a:r>
            <a:r>
              <a:rPr lang="ja-JP" altLang="ja-JP" sz="1429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担当：遠藤</a:t>
            </a:r>
            <a:r>
              <a:rPr lang="ja-JP" altLang="en-US" sz="1429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429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1429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地方創生さわやかサポーター認定協会理事、</a:t>
            </a:r>
            <a:endParaRPr lang="en-US" altLang="ja-JP" sz="1429" b="1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0"/>
              </a:spcAft>
            </a:pPr>
            <a:r>
              <a:rPr lang="ja-JP" altLang="en-US" sz="1429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　　　　　一般社団法人</a:t>
            </a:r>
            <a:r>
              <a:rPr lang="ja-JP" altLang="ja-JP" sz="1429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日本結婚カウンセリング協会</a:t>
            </a:r>
            <a:r>
              <a:rPr lang="ja-JP" altLang="en-US" sz="1429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理事長）</a:t>
            </a:r>
            <a:endParaRPr lang="ja-JP" altLang="ja-JP" sz="1429" b="1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indent="152400">
              <a:spcAft>
                <a:spcPts val="0"/>
              </a:spcAft>
            </a:pPr>
            <a:r>
              <a:rPr lang="ja-JP" altLang="ja-JP" sz="1429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</a:t>
            </a:r>
            <a:r>
              <a:rPr lang="en-US" altLang="ja-JP" sz="1429" b="1" dirty="0" err="1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e-mail;info@j-mca.com</a:t>
            </a:r>
            <a:r>
              <a:rPr lang="ja-JP" altLang="en-US" sz="1429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ja-JP" sz="1429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電話</a:t>
            </a:r>
            <a:r>
              <a:rPr lang="en-US" altLang="ja-JP" sz="1429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090-5100-3355</a:t>
            </a:r>
          </a:p>
          <a:p>
            <a:pPr lvl="0"/>
            <a:endParaRPr lang="en-US" altLang="ja-JP" sz="1143" b="1" dirty="0">
              <a:solidFill>
                <a:srgbClr val="70AD47">
                  <a:lumMod val="50000"/>
                </a:srgbClr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20" name="円/楕円 19"/>
          <p:cNvSpPr/>
          <p:nvPr/>
        </p:nvSpPr>
        <p:spPr>
          <a:xfrm rot="21391154">
            <a:off x="218764" y="2048194"/>
            <a:ext cx="2535023" cy="102313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131"/>
          </a:p>
        </p:txBody>
      </p:sp>
      <p:sp>
        <p:nvSpPr>
          <p:cNvPr id="21" name="テキスト ボックス 20"/>
          <p:cNvSpPr txBox="1"/>
          <p:nvPr/>
        </p:nvSpPr>
        <p:spPr>
          <a:xfrm rot="21366195">
            <a:off x="375174" y="2248080"/>
            <a:ext cx="2608850" cy="642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1714" i="1" dirty="0">
                <a:ln w="0"/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令和元年</a:t>
            </a:r>
            <a:r>
              <a:rPr lang="en-US" altLang="ja-JP" sz="1714" i="1" dirty="0">
                <a:ln w="0"/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6</a:t>
            </a:r>
            <a:r>
              <a:rPr lang="ja-JP" altLang="en-US" sz="1714" i="1" dirty="0">
                <a:ln w="0"/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1714" i="1" dirty="0">
                <a:ln w="0"/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30</a:t>
            </a:r>
            <a:r>
              <a:rPr lang="ja-JP" altLang="en-US" sz="1714" i="1" dirty="0">
                <a:ln w="0"/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日（日）</a:t>
            </a:r>
            <a:endParaRPr lang="en-US" altLang="ja-JP" sz="1714" i="1" dirty="0">
              <a:ln w="0"/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429" i="1" dirty="0">
              <a:ln w="0"/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en-US" altLang="ja-JP" sz="1429" i="1" dirty="0">
                <a:ln w="0"/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9</a:t>
            </a:r>
            <a:r>
              <a:rPr lang="ja-JP" altLang="en-US" sz="1429" i="1" dirty="0">
                <a:ln w="0"/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</a:t>
            </a:r>
            <a:r>
              <a:rPr lang="en-US" altLang="ja-JP" sz="1429" i="1" dirty="0">
                <a:ln w="0"/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30</a:t>
            </a:r>
            <a:r>
              <a:rPr lang="ja-JP" altLang="en-US" sz="1429" i="1" dirty="0">
                <a:ln w="0"/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分～</a:t>
            </a:r>
            <a:r>
              <a:rPr lang="en-US" altLang="ja-JP" sz="1429" i="1" dirty="0">
                <a:ln w="0"/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16</a:t>
            </a:r>
            <a:r>
              <a:rPr lang="ja-JP" altLang="en-US" sz="1429" i="1" dirty="0">
                <a:ln w="0"/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時頃</a:t>
            </a:r>
            <a:endParaRPr lang="en-US" altLang="ja-JP" sz="1429" i="1" dirty="0">
              <a:ln w="0"/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70162" y="268530"/>
            <a:ext cx="6956352" cy="1666390"/>
          </a:xfrm>
          <a:prstGeom prst="rect">
            <a:avLst/>
          </a:prstGeom>
          <a:noFill/>
        </p:spPr>
        <p:txBody>
          <a:bodyPr wrap="square" lIns="65314" tIns="32657" rIns="65314" bIns="32657">
            <a:spAutoFit/>
          </a:bodyPr>
          <a:lstStyle/>
          <a:p>
            <a:pPr algn="ctr"/>
            <a:r>
              <a:rPr lang="ja-JP" altLang="en-US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しあわせ信州・朝日</a:t>
            </a:r>
            <a:r>
              <a:rPr lang="ja-JP" altLang="en-US" sz="5400" dirty="0"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endParaRPr lang="en-US" altLang="ja-JP" sz="5400" dirty="0">
              <a:solidFill>
                <a:srgbClr val="00B05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4400" dirty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</a:t>
            </a:r>
            <a:r>
              <a:rPr lang="en-US" altLang="ja-JP" sz="4400" dirty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10</a:t>
            </a:r>
            <a:r>
              <a:rPr lang="ja-JP" altLang="en-US" sz="4400" dirty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回出会い</a:t>
            </a:r>
            <a:r>
              <a:rPr lang="ja-JP" altLang="en-US" sz="4000" dirty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イベント</a:t>
            </a:r>
            <a:endParaRPr lang="ja-JP" altLang="en-US" sz="2400" dirty="0">
              <a:solidFill>
                <a:srgbClr val="FFFF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0206" y="7070908"/>
            <a:ext cx="4053737" cy="134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29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・参加費： 女性</a:t>
            </a:r>
            <a:r>
              <a:rPr lang="en-US" altLang="ja-JP" sz="1429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1000</a:t>
            </a:r>
            <a:r>
              <a:rPr lang="ja-JP" altLang="en-US" sz="1429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endParaRPr lang="en-US" altLang="ja-JP" sz="1429" b="1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14" b="1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/>
            <a:r>
              <a:rPr lang="ja-JP" altLang="en-US" sz="1429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・募集： 独身の女性　</a:t>
            </a:r>
            <a:r>
              <a:rPr lang="en-US" altLang="ja-JP" sz="1429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</a:t>
            </a:r>
            <a:r>
              <a:rPr lang="ja-JP" altLang="en-US" sz="1429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名まで</a:t>
            </a:r>
            <a:endParaRPr lang="en-US" altLang="ja-JP" sz="1429" b="1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14" b="1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/>
            <a:r>
              <a:rPr lang="ja-JP" altLang="en-US" sz="1429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・開催場所：朝日村古見</a:t>
            </a:r>
            <a:r>
              <a:rPr lang="en-US" altLang="ja-JP" sz="1429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1286</a:t>
            </a:r>
            <a:r>
              <a:rPr lang="ja-JP" altLang="en-US" sz="1429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中央公民館</a:t>
            </a:r>
            <a:endParaRPr lang="en-US" altLang="ja-JP" sz="1429" b="1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571" b="1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571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429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※JR</a:t>
            </a:r>
            <a:r>
              <a:rPr lang="ja-JP" altLang="en-US" sz="1429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塩尻駅⇔朝日村の送迎は</a:t>
            </a:r>
            <a:endParaRPr lang="en-US" altLang="ja-JP" sz="1429" b="1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29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お申し込み時にご相談ください</a:t>
            </a:r>
          </a:p>
        </p:txBody>
      </p:sp>
      <p:sp>
        <p:nvSpPr>
          <p:cNvPr id="2" name="正方形/長方形 1"/>
          <p:cNvSpPr/>
          <p:nvPr/>
        </p:nvSpPr>
        <p:spPr>
          <a:xfrm rot="21321594">
            <a:off x="4019613" y="6548992"/>
            <a:ext cx="3515338" cy="1737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5314" tIns="32657" rIns="65314" bIns="32657">
            <a:spAutoFit/>
          </a:bodyPr>
          <a:lstStyle/>
          <a:p>
            <a:pPr algn="ctr"/>
            <a:r>
              <a:rPr lang="ja-JP" altLang="en-US" sz="2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火災発生時の初期消火活動、</a:t>
            </a:r>
          </a:p>
          <a:p>
            <a:pPr algn="ctr"/>
            <a:r>
              <a:rPr lang="ja-JP" altLang="en-US" sz="2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災害時の避難誘導や救助</a:t>
            </a:r>
            <a:r>
              <a:rPr lang="en-US" altLang="ja-JP" sz="2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en-US" altLang="ja-JP" sz="571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endParaRPr lang="en-US" altLang="ja-JP" sz="571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家族や地域の皆さんの</a:t>
            </a:r>
          </a:p>
          <a:p>
            <a:pPr algn="ctr"/>
            <a:r>
              <a:rPr lang="ja-JP" altLang="en-US" sz="2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命を守る活動に参加している</a:t>
            </a:r>
          </a:p>
          <a:p>
            <a:pPr algn="ctr"/>
            <a:r>
              <a:rPr lang="ja-JP" altLang="en-US" sz="2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カッコイイ男達です！　</a:t>
            </a:r>
          </a:p>
        </p:txBody>
      </p:sp>
      <p:sp>
        <p:nvSpPr>
          <p:cNvPr id="3" name="正方形/長方形 2"/>
          <p:cNvSpPr/>
          <p:nvPr/>
        </p:nvSpPr>
        <p:spPr>
          <a:xfrm rot="21235196">
            <a:off x="5557747" y="1853618"/>
            <a:ext cx="1844552" cy="72574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FF00"/>
            </a:solidFill>
          </a:ln>
        </p:spPr>
        <p:txBody>
          <a:bodyPr wrap="square" lIns="65314" tIns="32657" rIns="65314" bIns="32657">
            <a:spAutoFit/>
          </a:bodyPr>
          <a:lstStyle/>
          <a:p>
            <a:pPr algn="ctr"/>
            <a:r>
              <a:rPr lang="ja-JP" altLang="en-US" sz="1429" dirty="0">
                <a:ln w="0"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旬の地場野菜を</a:t>
            </a:r>
            <a:endParaRPr lang="en-US" altLang="ja-JP" sz="1429" dirty="0">
              <a:ln w="0"/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r>
              <a:rPr lang="ja-JP" altLang="en-US" sz="1429" dirty="0">
                <a:ln w="0"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使用した料理を</a:t>
            </a:r>
            <a:endParaRPr lang="en-US" altLang="ja-JP" sz="1429" dirty="0">
              <a:ln w="0"/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r>
              <a:rPr lang="ja-JP" altLang="en-US" sz="1429" dirty="0">
                <a:ln w="0"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一緒に作ります</a:t>
            </a:r>
          </a:p>
        </p:txBody>
      </p:sp>
      <p:sp>
        <p:nvSpPr>
          <p:cNvPr id="10" name="正方形/長方形 9"/>
          <p:cNvSpPr/>
          <p:nvPr/>
        </p:nvSpPr>
        <p:spPr>
          <a:xfrm rot="21444083">
            <a:off x="152658" y="5219596"/>
            <a:ext cx="4364796" cy="15344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5314" tIns="32657" rIns="65314" bIns="32657">
            <a:spAutoFit/>
          </a:bodyPr>
          <a:lstStyle/>
          <a:p>
            <a:pPr algn="ctr"/>
            <a:r>
              <a:rPr lang="ja-JP" altLang="en-US" sz="4400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消防団男子</a:t>
            </a:r>
            <a:r>
              <a:rPr lang="ja-JP" altLang="en-US" sz="3600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との</a:t>
            </a:r>
            <a:endParaRPr lang="en-US" altLang="ja-JP" sz="3600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HGP行書体" panose="03000600000000000000" pitchFamily="66" charset="-128"/>
              <a:ea typeface="HGP行書体" panose="03000600000000000000" pitchFamily="66" charset="-128"/>
            </a:endParaRPr>
          </a:p>
          <a:p>
            <a:pPr algn="ctr"/>
            <a:r>
              <a:rPr lang="ja-JP" altLang="en-US" sz="5143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4400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素敵な出会い</a:t>
            </a:r>
            <a:endParaRPr lang="ja-JP" altLang="en-US" sz="5143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F5A35435-3740-4E8A-B287-CEEE94CA0DDC}"/>
              </a:ext>
            </a:extLst>
          </p:cNvPr>
          <p:cNvSpPr/>
          <p:nvPr/>
        </p:nvSpPr>
        <p:spPr>
          <a:xfrm flipV="1">
            <a:off x="5524500" y="5619750"/>
            <a:ext cx="45719" cy="576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2124</TotalTime>
  <Words>88</Words>
  <Application>Microsoft Office PowerPoint</Application>
  <PresentationFormat>ユーザー設定</PresentationFormat>
  <Paragraphs>32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HGP行書体</vt:lpstr>
      <vt:lpstr>HGP創英ﾌﾟﾚｾﾞﾝｽEB</vt:lpstr>
      <vt:lpstr>HGP創英角ﾎﾟｯﾌﾟ体</vt:lpstr>
      <vt:lpstr>HGS創英角ﾎﾟｯﾌﾟ体</vt:lpstr>
      <vt:lpstr>HG丸ｺﾞｼｯｸM-PRO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坂本 聖2</dc:creator>
  <cp:lastModifiedBy>橋本 みゆき</cp:lastModifiedBy>
  <cp:revision>98</cp:revision>
  <cp:lastPrinted>2019-05-31T00:48:56Z</cp:lastPrinted>
  <dcterms:created xsi:type="dcterms:W3CDTF">2018-06-12T00:18:37Z</dcterms:created>
  <dcterms:modified xsi:type="dcterms:W3CDTF">2019-06-04T02:32:42Z</dcterms:modified>
</cp:coreProperties>
</file>